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jpg" ContentType="image/jpeg"/>
  <Default Extension="rels" ContentType="application/vnd.openxmlformats-package.relationships+xml"/>
  <Default Extension="m4a" ContentType="audio/mp4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3"/>
    <p:restoredTop sz="94508"/>
  </p:normalViewPr>
  <p:slideViewPr>
    <p:cSldViewPr snapToGrid="0" snapToObjects="1">
      <p:cViewPr>
        <p:scale>
          <a:sx n="67" d="100"/>
          <a:sy n="67" d="100"/>
        </p:scale>
        <p:origin x="169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4/20/17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1" Type="http://schemas.microsoft.com/office/2007/relationships/media" Target="../media/media1.m4a"/><Relationship Id="rId2" Type="http://schemas.openxmlformats.org/officeDocument/2006/relationships/audio" Target="../media/media1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4" Type="http://schemas.openxmlformats.org/officeDocument/2006/relationships/image" Target="../media/image24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2.tiff"/><Relationship Id="rId5" Type="http://schemas.openxmlformats.org/officeDocument/2006/relationships/image" Target="../media/image3.tiff"/><Relationship Id="rId6" Type="http://schemas.openxmlformats.org/officeDocument/2006/relationships/image" Target="../media/image4.jpg"/><Relationship Id="rId7" Type="http://schemas.openxmlformats.org/officeDocument/2006/relationships/image" Target="../media/image1.png"/><Relationship Id="rId1" Type="http://schemas.microsoft.com/office/2007/relationships/media" Target="../media/media2.m4a"/><Relationship Id="rId2" Type="http://schemas.openxmlformats.org/officeDocument/2006/relationships/audio" Target="../media/media2.m4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5" Type="http://schemas.openxmlformats.org/officeDocument/2006/relationships/image" Target="../media/image8.jp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tiff"/><Relationship Id="rId3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tiff"/><Relationship Id="rId3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g"/><Relationship Id="rId3" Type="http://schemas.openxmlformats.org/officeDocument/2006/relationships/image" Target="../media/image16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tiff"/><Relationship Id="rId3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stages and emotions of practicum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Brought to you through pictures of me </a:t>
            </a:r>
          </a:p>
        </p:txBody>
      </p:sp>
      <p:pic>
        <p:nvPicPr>
          <p:cNvPr id="4" name="Sound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05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5000">
        <p15:prstTrans prst="curtains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audio isNarration="1"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933337"/>
            <a:ext cx="2947482" cy="81926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7: Enthusiasm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52919" y="1981200"/>
            <a:ext cx="273793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Finishing both student samples and the portfolio and showing them off to </a:t>
            </a:r>
            <a:r>
              <a:rPr lang="en-US" sz="2800" dirty="0" smtClean="0">
                <a:solidFill>
                  <a:schemeClr val="bg1"/>
                </a:solidFill>
              </a:rPr>
              <a:t>everyone like my friends mom made us point to everything in DC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45" y="236934"/>
            <a:ext cx="4041774" cy="30313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32" y="3320028"/>
            <a:ext cx="4340224" cy="32551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663" y="236933"/>
            <a:ext cx="4041775" cy="30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448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5000">
        <p:split orient="vert"/>
      </p:transition>
    </mc:Choice>
    <mc:Fallback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857137"/>
            <a:ext cx="2947482" cy="64781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8: Hunger 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38620" y="1504950"/>
            <a:ext cx="306178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Waiting for the breaks so I can run to the coffee bar to get coffee or lunch so I can shove my face with </a:t>
            </a:r>
            <a:r>
              <a:rPr lang="en-US" sz="2400" dirty="0" smtClean="0">
                <a:solidFill>
                  <a:schemeClr val="bg1"/>
                </a:solidFill>
              </a:rPr>
              <a:t>food but ending up looking at the seating arrangement of the dining hall and thinking about the learning environment if would create 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950" y="0"/>
            <a:ext cx="3857625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124" y="0"/>
            <a:ext cx="3916844" cy="26479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7621" y="2810932"/>
            <a:ext cx="2863850" cy="381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9177"/>
      </p:ext>
    </p:extLst>
  </p:cSld>
  <p:clrMapOvr>
    <a:masterClrMapping/>
  </p:clrMapOvr>
  <p:transition spd="slow" advClick="0" advTm="1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769" y="933337"/>
            <a:ext cx="2947482" cy="87641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9: Accomplishment 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90500" y="2057400"/>
            <a:ext cx="302895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 After thinking you can’t make it through but you make your final reflection and you realize all the work you actually did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098" y="984534"/>
            <a:ext cx="2384425" cy="42389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0" y="132292"/>
            <a:ext cx="2887662" cy="38502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4037" y="4191835"/>
            <a:ext cx="4210050" cy="23681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500" y="5150705"/>
            <a:ext cx="29527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(</a:t>
            </a:r>
            <a:r>
              <a:rPr lang="en-US" sz="2800" dirty="0" smtClean="0">
                <a:solidFill>
                  <a:schemeClr val="bg1"/>
                </a:solidFill>
              </a:rPr>
              <a:t>Also I’m already hungry again)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859828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714750" y="876300"/>
            <a:ext cx="762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All photos owned by Sage van Eekhout. Used with permission, all rights reserved. </a:t>
            </a:r>
          </a:p>
          <a:p>
            <a:endParaRPr lang="en-US" sz="2400" dirty="0"/>
          </a:p>
          <a:p>
            <a:r>
              <a:rPr lang="en-US" sz="2400" dirty="0" smtClean="0"/>
              <a:t>Song: Eye of the Tiger by Survivor </a:t>
            </a:r>
            <a:r>
              <a:rPr lang="en-US" sz="2400" dirty="0" smtClean="0"/>
              <a:t>Used under Fair Use for educational purposes to be shown in class.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904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883995"/>
            <a:ext cx="2947482" cy="779914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1: Nervousness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52919" y="1663909"/>
            <a:ext cx="282006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Trying to just sign up and needing three tests, a background check, fingerprinting, selling your soul, a laptop check, AND attending a pizza party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5205" y="0"/>
            <a:ext cx="2513331" cy="33511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1550" y="3417147"/>
            <a:ext cx="2580640" cy="34408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411" y="0"/>
            <a:ext cx="3857625" cy="6858000"/>
          </a:xfrm>
          <a:prstGeom prst="rect">
            <a:avLst/>
          </a:prstGeom>
        </p:spPr>
      </p:pic>
      <p:pic>
        <p:nvPicPr>
          <p:cNvPr id="8" name="Sound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11476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883995"/>
            <a:ext cx="2947482" cy="914825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2: Still nervousness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52919" y="1798820"/>
            <a:ext cx="29474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On the first day when they make you make animal noises and everyone is having fun but you don’t know what a mouse sounds like so you stress out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240" y="176133"/>
            <a:ext cx="3850639" cy="3295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718" y="240683"/>
            <a:ext cx="3591562" cy="47887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240" y="3585443"/>
            <a:ext cx="3850639" cy="2887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081" y="5452661"/>
            <a:ext cx="4039319" cy="74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8291"/>
      </p:ext>
    </p:extLst>
  </p:cSld>
  <p:clrMapOvr>
    <a:masterClrMapping/>
  </p:clrMapOvr>
  <p:transition spd="slow" advClick="0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58" y="1013347"/>
            <a:ext cx="2947482" cy="84212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3: Excitement but nervousness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76718" y="2203244"/>
            <a:ext cx="29474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When they say you don't really have classes </a:t>
            </a:r>
            <a:r>
              <a:rPr lang="en-US" sz="2800" dirty="0" smtClean="0">
                <a:solidFill>
                  <a:schemeClr val="bg1"/>
                </a:solidFill>
              </a:rPr>
              <a:t>Friday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15758" y="4019126"/>
            <a:ext cx="30694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(but then </a:t>
            </a:r>
            <a:r>
              <a:rPr lang="en-US" sz="2800" dirty="0" smtClean="0">
                <a:solidFill>
                  <a:schemeClr val="bg1"/>
                </a:solidFill>
              </a:rPr>
              <a:t>you really do because of snow days, conferences, and class)</a:t>
            </a:r>
            <a:endParaRPr lang="en-US" sz="28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1390" y="152714"/>
            <a:ext cx="3738880" cy="49851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499" y="1722120"/>
            <a:ext cx="3525520" cy="470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6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5000">
        <p14:reveal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679" y="864757"/>
            <a:ext cx="2947482" cy="78116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4: Nostalgia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37679" y="1859280"/>
            <a:ext cx="29474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Using iMovie for the first time since my middle school YouTuber days and having flashbacks  to bad editing and eye liner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440" y="94476"/>
            <a:ext cx="4324112" cy="32430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880" y="3482340"/>
            <a:ext cx="42164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1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939" y="1301028"/>
            <a:ext cx="2947482" cy="779914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5: Repetition and lack of motivation   </a:t>
            </a:r>
            <a:endParaRPr lang="en-US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22939" y="2548291"/>
            <a:ext cx="2745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Copying and Pasting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2939" y="3657182"/>
            <a:ext cx="2745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Copying and Pasting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939" y="4766073"/>
            <a:ext cx="2745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Copying and Pasting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236" y="645597"/>
            <a:ext cx="8610764" cy="57136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64768" y="3264188"/>
            <a:ext cx="1962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Looking for my motivation 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72551" y="3672570"/>
            <a:ext cx="2556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Must be over there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62903"/>
      </p:ext>
    </p:extLst>
  </p:cSld>
  <p:clrMapOvr>
    <a:masterClrMapping/>
  </p:clrMapOvr>
  <p:transition spd="slow" advClick="0" advTm="1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59" y="864757"/>
            <a:ext cx="2947482" cy="79640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6: Curiosity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68159" y="2000250"/>
            <a:ext cx="29474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Seeing the behind the scenes part of being a </a:t>
            </a:r>
            <a:r>
              <a:rPr lang="en-US" sz="2800" dirty="0" smtClean="0">
                <a:solidFill>
                  <a:schemeClr val="bg1"/>
                </a:solidFill>
              </a:rPr>
              <a:t>teacher like GRASPS, WHERETOs, Rubrics, lessons, </a:t>
            </a:r>
            <a:r>
              <a:rPr lang="en-US" sz="2800" dirty="0" err="1" smtClean="0">
                <a:solidFill>
                  <a:schemeClr val="bg1"/>
                </a:solidFill>
              </a:rPr>
              <a:t>WebQuests</a:t>
            </a:r>
            <a:r>
              <a:rPr lang="en-US" sz="2800" dirty="0" smtClean="0">
                <a:solidFill>
                  <a:schemeClr val="bg1"/>
                </a:solidFill>
              </a:rPr>
              <a:t>, reflections and more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00" y="427688"/>
            <a:ext cx="4368800" cy="591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25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12000">
        <p:cut/>
      </p:transition>
    </mc:Choice>
    <mc:Fallback>
      <p:transition advClick="0" advTm="1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919" y="956197"/>
            <a:ext cx="2947482" cy="628763"/>
          </a:xfrm>
        </p:spPr>
        <p:txBody>
          <a:bodyPr>
            <a:normAutofit fontScale="90000"/>
          </a:bodyPr>
          <a:lstStyle/>
          <a:p>
            <a:r>
              <a:rPr lang="en-US" i="1" dirty="0" smtClean="0"/>
              <a:t>Stage 6A: defeat and then pride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52919" y="1962150"/>
            <a:ext cx="2947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Making a Web Quest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850" y="342900"/>
            <a:ext cx="4000500" cy="60007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2919" y="3314700"/>
            <a:ext cx="26807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Looking at the finished Web Quest </a:t>
            </a:r>
            <a:r>
              <a:rPr lang="en-US" sz="2800" dirty="0" smtClean="0">
                <a:solidFill>
                  <a:schemeClr val="bg1"/>
                </a:solidFill>
              </a:rPr>
              <a:t>and realizing it will be a useful tool in classes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098" y="342900"/>
            <a:ext cx="3957637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4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869" y="914287"/>
            <a:ext cx="2947482" cy="895463"/>
          </a:xfrm>
        </p:spPr>
        <p:txBody>
          <a:bodyPr>
            <a:normAutofit/>
          </a:bodyPr>
          <a:lstStyle/>
          <a:p>
            <a:r>
              <a:rPr lang="en-US" i="1" dirty="0" smtClean="0"/>
              <a:t>Stage 6B: Irony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33869" y="1619250"/>
            <a:ext cx="27813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Creating a lesson with technology incorporated in it and then making a back up plan if said technology doesn’t work </a:t>
            </a:r>
            <a:r>
              <a:rPr lang="en-US" sz="2800" smtClean="0">
                <a:solidFill>
                  <a:schemeClr val="bg1"/>
                </a:solidFill>
              </a:rPr>
              <a:t>and having the internet go out on you 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0" y="203200"/>
            <a:ext cx="4318000" cy="431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510" y="203200"/>
            <a:ext cx="2839641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81308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363</TotalTime>
  <Words>398</Words>
  <Application>Microsoft Macintosh PowerPoint</Application>
  <PresentationFormat>Widescreen</PresentationFormat>
  <Paragraphs>35</Paragraphs>
  <Slides>13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Corbel</vt:lpstr>
      <vt:lpstr>Wingdings 2</vt:lpstr>
      <vt:lpstr>Frame</vt:lpstr>
      <vt:lpstr>The stages and emotions of practicum </vt:lpstr>
      <vt:lpstr>Stage 1: Nervousness </vt:lpstr>
      <vt:lpstr>Stage 2: Still nervousness </vt:lpstr>
      <vt:lpstr>Stage 3: Excitement but nervousness </vt:lpstr>
      <vt:lpstr>Stage 4: Nostalgia </vt:lpstr>
      <vt:lpstr>Stage 5: Repetition and lack of motivation   </vt:lpstr>
      <vt:lpstr>Stage 6: Curiosity </vt:lpstr>
      <vt:lpstr>Stage 6A: defeat and then pride</vt:lpstr>
      <vt:lpstr>Stage 6B: Irony</vt:lpstr>
      <vt:lpstr>Stage 7: Enthusiasm </vt:lpstr>
      <vt:lpstr>Stage 8: Hunger </vt:lpstr>
      <vt:lpstr>Stage 9: Accomplishment  </vt:lpstr>
      <vt:lpstr>Credits 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Sage van Eekhout</dc:creator>
  <cp:lastModifiedBy>Sage van Eekhout</cp:lastModifiedBy>
  <cp:revision>21</cp:revision>
  <dcterms:created xsi:type="dcterms:W3CDTF">2017-04-19T17:05:47Z</dcterms:created>
  <dcterms:modified xsi:type="dcterms:W3CDTF">2017-04-20T17:03:47Z</dcterms:modified>
</cp:coreProperties>
</file>